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5CA4A-4D6F-455A-A06E-6A2ECD2BAF33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20375-1C67-49B6-B0DB-8EA9052E6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20375-1C67-49B6-B0DB-8EA9052E65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F1E4B96-0738-42E2-9FA9-BC54CD7D2140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CDDB74-15D9-464D-B63C-D037BC4AF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2.bp.blogspot.com/_iI6A_WjwxQg/TNDb7rsWhpI/AAAAAAAAABU/fn8O6UJ6OVg/s1600/DensityTriangle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final exam 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 </a:t>
            </a:r>
            <a:r>
              <a:rPr lang="en-US" sz="4000" b="1" u="sng" dirty="0" smtClean="0"/>
              <a:t>Draw Lewis Dot Diagrams for each</a:t>
            </a:r>
            <a:r>
              <a:rPr lang="en-US" sz="4000" dirty="0" smtClean="0"/>
              <a:t>.  </a:t>
            </a:r>
          </a:p>
          <a:p>
            <a:r>
              <a:rPr lang="en-US" sz="4000" dirty="0" smtClean="0"/>
              <a:t>a.  Sodium		b. Calcium c. Nitrogen		 d.  Sulfur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4" name="yui_3_3_0_1_1354997934415126" descr="Lewis_dot...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2819400"/>
            <a:ext cx="1447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Dots= valance electrons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Valance electrons = group #</a:t>
            </a:r>
            <a:endParaRPr lang="en-US" dirty="0"/>
          </a:p>
        </p:txBody>
      </p:sp>
      <p:pic>
        <p:nvPicPr>
          <p:cNvPr id="8" name="yui_3_3_0_1_1354998036987126" descr="... Netwo...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419600"/>
            <a:ext cx="1905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yui_3_3_0_1_1354998141020126" descr="... prope..."/>
          <p:cNvPicPr>
            <a:picLocks noGrp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90800"/>
            <a:ext cx="10668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yui_3_3_0_1_1354998203881126" descr="lewdot13....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343400"/>
            <a:ext cx="1447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dirty="0" smtClean="0"/>
              <a:t> A </a:t>
            </a:r>
            <a:r>
              <a:rPr lang="en-US" sz="5400" b="1" u="sng" dirty="0" smtClean="0"/>
              <a:t>polar covalent bond </a:t>
            </a:r>
            <a:r>
              <a:rPr lang="en-US" sz="5400" dirty="0" smtClean="0"/>
              <a:t>is found in which molecule:</a:t>
            </a:r>
          </a:p>
          <a:p>
            <a:r>
              <a:rPr lang="en-US" sz="5400" dirty="0" smtClean="0"/>
              <a:t>a. 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		b. </a:t>
            </a:r>
            <a:r>
              <a:rPr lang="en-US" sz="5400" dirty="0" err="1" smtClean="0"/>
              <a:t>NaCl</a:t>
            </a:r>
            <a:r>
              <a:rPr lang="en-US" sz="5400" dirty="0" smtClean="0"/>
              <a:t>		c.  H</a:t>
            </a:r>
            <a:r>
              <a:rPr lang="en-US" sz="5400" baseline="-25000" dirty="0" smtClean="0"/>
              <a:t>2</a:t>
            </a:r>
            <a:r>
              <a:rPr lang="en-US" sz="5400" dirty="0" smtClean="0"/>
              <a:t>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Water of course! Water is the most polar compound on earth! </a:t>
            </a:r>
          </a:p>
          <a:p>
            <a:endParaRPr lang="en-US" sz="3200" dirty="0" smtClean="0"/>
          </a:p>
          <a:p>
            <a:r>
              <a:rPr lang="en-US" sz="3200" dirty="0" smtClean="0"/>
              <a:t>Also: </a:t>
            </a:r>
          </a:p>
          <a:p>
            <a:r>
              <a:rPr lang="en-US" sz="3200" dirty="0" smtClean="0"/>
              <a:t> a. 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diatomic; equal electro negativities </a:t>
            </a:r>
          </a:p>
          <a:p>
            <a:r>
              <a:rPr lang="en-US" sz="3200" dirty="0" smtClean="0"/>
              <a:t>b. </a:t>
            </a:r>
            <a:r>
              <a:rPr lang="en-US" sz="3200" dirty="0" err="1" smtClean="0"/>
              <a:t>NaCl</a:t>
            </a:r>
            <a:r>
              <a:rPr lang="en-US" sz="3200" dirty="0" smtClean="0"/>
              <a:t>= ionic; transfer electrons m/nm combo</a:t>
            </a:r>
          </a:p>
          <a:p>
            <a:r>
              <a:rPr lang="en-US" sz="3200" dirty="0" smtClean="0"/>
              <a:t>c. 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O= bent shape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.  Which one of the following is a </a:t>
            </a:r>
            <a:r>
              <a:rPr lang="en-US" sz="4400" b="1" u="sng" dirty="0" smtClean="0"/>
              <a:t>pure substance </a:t>
            </a:r>
            <a:r>
              <a:rPr lang="en-US" sz="4400" dirty="0" smtClean="0"/>
              <a:t>and composed of only one substance?  </a:t>
            </a:r>
          </a:p>
          <a:p>
            <a:r>
              <a:rPr lang="en-US" sz="4400" dirty="0" smtClean="0"/>
              <a:t>a. sugar		b. sugar water		c. jolly ranchers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sugar!!! </a:t>
            </a:r>
            <a:endParaRPr lang="en-US" dirty="0"/>
          </a:p>
        </p:txBody>
      </p:sp>
      <p:pic>
        <p:nvPicPr>
          <p:cNvPr id="6" name="Content Placeholder 5" descr="e1-matter-char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75120" y="1600200"/>
            <a:ext cx="7031760" cy="4873625"/>
          </a:xfrm>
        </p:spPr>
      </p:pic>
      <p:sp>
        <p:nvSpPr>
          <p:cNvPr id="5" name="Text Placeholder 4"/>
          <p:cNvSpPr>
            <a:spLocks noGrp="1"/>
          </p:cNvSpPr>
          <p:nvPr>
            <p:ph sz="quarter" idx="4294967295"/>
          </p:nvPr>
        </p:nvSpPr>
        <p:spPr>
          <a:xfrm>
            <a:off x="5486400" y="1600200"/>
            <a:ext cx="3657600" cy="45720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Which substance can be decomposed by a chemical change?  NO, Ni, No</a:t>
            </a:r>
            <a:endParaRPr lang="en-US" sz="5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/>
              <a:t>NO is the answer because it is chemically bonded. The other two choices were just elements, so there is nothing to separate. </a:t>
            </a:r>
            <a:endParaRPr lang="en-US" sz="4800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9 what does W represent?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52600"/>
            <a:ext cx="6400800" cy="396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Alkali family! 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many significant digits are in this measurements: </a:t>
            </a:r>
          </a:p>
          <a:p>
            <a:endParaRPr lang="en-US" sz="4000" dirty="0"/>
          </a:p>
          <a:p>
            <a:r>
              <a:rPr lang="en-US" sz="4000" dirty="0" smtClean="0"/>
              <a:t>A. 0.00000320cm</a:t>
            </a:r>
          </a:p>
          <a:p>
            <a:r>
              <a:rPr lang="en-US" sz="4000" dirty="0" smtClean="0"/>
              <a:t>B. 4.20cm</a:t>
            </a:r>
          </a:p>
          <a:p>
            <a:r>
              <a:rPr lang="en-US" sz="4000" dirty="0" smtClean="0"/>
              <a:t>C. 5.00 x 10</a:t>
            </a:r>
            <a:r>
              <a:rPr lang="en-US" sz="4000" baseline="30000" dirty="0" smtClean="0"/>
              <a:t>7</a:t>
            </a:r>
            <a:r>
              <a:rPr lang="en-US" sz="4000" dirty="0" smtClean="0"/>
              <a:t>cm</a:t>
            </a:r>
          </a:p>
          <a:p>
            <a:r>
              <a:rPr lang="en-US" sz="4000" dirty="0" smtClean="0"/>
              <a:t>D. 439 000 cm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is the formula for lead (II) fluoride?</a:t>
            </a:r>
            <a:endParaRPr lang="en-US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PbF</a:t>
            </a:r>
            <a:r>
              <a:rPr lang="en-US" sz="6000" baseline="-25000" dirty="0" smtClean="0"/>
              <a:t>2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A. 3</a:t>
            </a:r>
          </a:p>
          <a:p>
            <a:r>
              <a:rPr lang="en-US" sz="2800" dirty="0" smtClean="0"/>
              <a:t>B. 3</a:t>
            </a:r>
          </a:p>
          <a:p>
            <a:r>
              <a:rPr lang="en-US" sz="2800" dirty="0" smtClean="0"/>
              <a:t>C. 3</a:t>
            </a:r>
          </a:p>
          <a:p>
            <a:r>
              <a:rPr lang="en-US" sz="2800" dirty="0" smtClean="0"/>
              <a:t>D. 3</a:t>
            </a:r>
          </a:p>
          <a:p>
            <a:endParaRPr lang="en-US" sz="2800" dirty="0" smtClean="0"/>
          </a:p>
          <a:p>
            <a:r>
              <a:rPr lang="en-US" sz="2800" dirty="0" smtClean="0"/>
              <a:t>If decimal is present read left to right; no counting until first non zero digit.</a:t>
            </a:r>
          </a:p>
          <a:p>
            <a:r>
              <a:rPr lang="en-US" sz="2800" dirty="0" smtClean="0"/>
              <a:t>If NO decimal is present read right to left; no counting until first non zero digit.</a:t>
            </a:r>
          </a:p>
          <a:p>
            <a:r>
              <a:rPr lang="en-US" sz="2800" dirty="0" smtClean="0"/>
              <a:t>In scientific notation; ignore the x10</a:t>
            </a:r>
            <a:r>
              <a:rPr lang="en-US" sz="2800" baseline="30000" dirty="0" smtClean="0"/>
              <a:t>x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An element has an </a:t>
            </a:r>
            <a:r>
              <a:rPr lang="en-US" sz="4000" b="1" u="sng" dirty="0" smtClean="0"/>
              <a:t>atomic number of 94 </a:t>
            </a:r>
            <a:r>
              <a:rPr lang="en-US" sz="4000" dirty="0" smtClean="0"/>
              <a:t>and a </a:t>
            </a:r>
            <a:r>
              <a:rPr lang="en-US" sz="4000" b="1" u="sng" dirty="0" smtClean="0"/>
              <a:t>mass number of 210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 How many protons, neutrons and electrons are in a neutral atom of the element?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3200" dirty="0" smtClean="0"/>
              <a:t>A=P=E   ; atomic number = protons= electrons </a:t>
            </a:r>
          </a:p>
          <a:p>
            <a:pPr lvl="0"/>
            <a:r>
              <a:rPr lang="en-US" sz="3200" dirty="0" smtClean="0"/>
              <a:t>For every + = -    so there is a neutral atom</a:t>
            </a:r>
          </a:p>
          <a:p>
            <a:pPr lvl="0">
              <a:buNone/>
            </a:pPr>
            <a:endParaRPr lang="en-US" sz="3200" dirty="0" smtClean="0"/>
          </a:p>
          <a:p>
            <a:pPr lvl="0"/>
            <a:r>
              <a:rPr lang="en-US" sz="3200" dirty="0" smtClean="0"/>
              <a:t>M-A=N ; mass number – atomic number = neutrons</a:t>
            </a:r>
          </a:p>
          <a:p>
            <a:pPr lvl="0"/>
            <a:endParaRPr lang="en-US" sz="3200" dirty="0" smtClean="0"/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Atomic # = 94 	                                 210</a:t>
            </a:r>
          </a:p>
          <a:p>
            <a:r>
              <a:rPr lang="en-US" sz="3200" dirty="0" smtClean="0"/>
              <a:t> 		           P+ = 94           	</a:t>
            </a:r>
            <a:r>
              <a:rPr lang="en-US" sz="3200" u="sng" dirty="0" smtClean="0"/>
              <a:t>- 94_ </a:t>
            </a:r>
            <a:endParaRPr lang="en-US" sz="3200" dirty="0" smtClean="0"/>
          </a:p>
          <a:p>
            <a:r>
              <a:rPr lang="en-US" sz="3200" dirty="0" smtClean="0"/>
              <a:t>		           e- = 94     	  	</a:t>
            </a:r>
            <a:r>
              <a:rPr lang="en-US" sz="3200" b="1" dirty="0" smtClean="0"/>
              <a:t>116n</a:t>
            </a:r>
            <a:r>
              <a:rPr lang="en-US" sz="3200" b="1" baseline="30000" dirty="0" smtClean="0"/>
              <a:t>0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the </a:t>
            </a:r>
            <a:r>
              <a:rPr lang="en-US" sz="4800" b="1" u="sng" dirty="0" smtClean="0"/>
              <a:t>mass of a 250 </a:t>
            </a:r>
            <a:r>
              <a:rPr lang="en-US" sz="4800" b="1" u="sng" dirty="0" err="1" smtClean="0"/>
              <a:t>mL</a:t>
            </a:r>
            <a:r>
              <a:rPr lang="en-US" sz="4800" dirty="0" smtClean="0"/>
              <a:t> sample of zinc with a </a:t>
            </a:r>
            <a:r>
              <a:rPr lang="en-US" sz="4800" b="1" u="sng" dirty="0" smtClean="0"/>
              <a:t>density of 7.14 g/</a:t>
            </a:r>
            <a:r>
              <a:rPr lang="en-US" sz="4800" b="1" u="sng" dirty="0" err="1" smtClean="0"/>
              <a:t>mL</a:t>
            </a:r>
            <a:endParaRPr lang="en-US" sz="48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4" name="il_fi" descr="http://2.bp.blogspot.com/_iI6A_WjwxQg/TNDb7rsWhpI/AAAAAAAAABU/fn8O6UJ6OVg/s1600/DensityTriangle.gif"/>
          <p:cNvPicPr>
            <a:picLocks noGrp="1"/>
          </p:cNvPicPr>
          <p:nvPr>
            <p:ph sz="quarter" idx="1"/>
          </p:nvPr>
        </p:nvPicPr>
        <p:blipFill>
          <a:blip r:embed="rId2" r:link="rId3" cstate="print"/>
          <a:stretch>
            <a:fillRect/>
          </a:stretch>
        </p:blipFill>
        <p:spPr bwMode="auto">
          <a:xfrm>
            <a:off x="1333500" y="29337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US" sz="3600" dirty="0" smtClean="0"/>
          </a:p>
          <a:p>
            <a:pPr lvl="0"/>
            <a:r>
              <a:rPr lang="en-US" sz="3600" dirty="0" smtClean="0"/>
              <a:t>   (7.14)(250) = 1785 g = </a:t>
            </a:r>
            <a:r>
              <a:rPr lang="en-US" sz="3600" b="1" u="sng" dirty="0" smtClean="0"/>
              <a:t>1800g</a:t>
            </a:r>
            <a:r>
              <a:rPr lang="en-US" sz="3600" b="1" dirty="0" smtClean="0"/>
              <a:t>  </a:t>
            </a:r>
          </a:p>
          <a:p>
            <a:pPr lvl="0"/>
            <a:endParaRPr lang="en-US" sz="3600" b="1" dirty="0" smtClean="0"/>
          </a:p>
          <a:p>
            <a:pPr lvl="0"/>
            <a:r>
              <a:rPr lang="en-US" sz="3600" b="1" dirty="0" smtClean="0"/>
              <a:t>*final answer can only have  2 sig figs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Name the element represented by the following</a:t>
            </a:r>
          </a:p>
          <a:p>
            <a:pPr algn="ctr"/>
            <a:r>
              <a:rPr lang="en-US" sz="4000" dirty="0" smtClean="0"/>
              <a:t>electron configuration:  1s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2s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2p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3s</a:t>
            </a:r>
            <a:r>
              <a:rPr lang="en-US" sz="4000" baseline="30000" dirty="0" smtClean="0"/>
              <a:t>1</a:t>
            </a:r>
            <a:r>
              <a:rPr lang="en-US" sz="40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/>
            <a:r>
              <a:rPr lang="en-US" sz="5400" dirty="0" smtClean="0"/>
              <a:t>Na sodium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389</Words>
  <Application>Microsoft Office PowerPoint</Application>
  <PresentationFormat>On-screen Show (4:3)</PresentationFormat>
  <Paragraphs>76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Fall final exam review </vt:lpstr>
      <vt:lpstr>Problem 1</vt:lpstr>
      <vt:lpstr>Solution: </vt:lpstr>
      <vt:lpstr>problem 2</vt:lpstr>
      <vt:lpstr>solution</vt:lpstr>
      <vt:lpstr>Problem 3 </vt:lpstr>
      <vt:lpstr>solution</vt:lpstr>
      <vt:lpstr>Problem 4 </vt:lpstr>
      <vt:lpstr>solution</vt:lpstr>
      <vt:lpstr>Problem 5 </vt:lpstr>
      <vt:lpstr>solution</vt:lpstr>
      <vt:lpstr>Problem 6 </vt:lpstr>
      <vt:lpstr>solution</vt:lpstr>
      <vt:lpstr>Problem 7 </vt:lpstr>
      <vt:lpstr>Solution sugar!!! </vt:lpstr>
      <vt:lpstr>Problem 8 </vt:lpstr>
      <vt:lpstr>solution</vt:lpstr>
      <vt:lpstr>Problem 9 what does W represent? </vt:lpstr>
      <vt:lpstr>Solution </vt:lpstr>
      <vt:lpstr>Problem 10 </vt:lpstr>
      <vt:lpstr>Solution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final exam review</dc:title>
  <dc:creator>Dan</dc:creator>
  <cp:lastModifiedBy>Owner</cp:lastModifiedBy>
  <cp:revision>19</cp:revision>
  <dcterms:created xsi:type="dcterms:W3CDTF">2012-12-18T12:58:11Z</dcterms:created>
  <dcterms:modified xsi:type="dcterms:W3CDTF">2013-12-05T02:34:22Z</dcterms:modified>
</cp:coreProperties>
</file>